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9" r:id="rId9"/>
    <p:sldId id="265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5368" autoAdjust="0"/>
    <p:restoredTop sz="94660"/>
  </p:normalViewPr>
  <p:slideViewPr>
    <p:cSldViewPr>
      <p:cViewPr varScale="1">
        <p:scale>
          <a:sx n="68" d="100"/>
          <a:sy n="68" d="100"/>
        </p:scale>
        <p:origin x="-186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D7A8DDE1-F5D7-4C84-8AAB-89BCFF1FCC0E}" type="datetimeFigureOut">
              <a:rPr lang="ru-RU" smtClean="0"/>
              <a:pPr/>
              <a:t>16.08.2017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1C34228-11EF-471B-AF10-05F0C699AF6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A8DDE1-F5D7-4C84-8AAB-89BCFF1FCC0E}" type="datetimeFigureOut">
              <a:rPr lang="ru-RU" smtClean="0"/>
              <a:pPr/>
              <a:t>16.08.2017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1C34228-11EF-471B-AF10-05F0C699AF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A8DDE1-F5D7-4C84-8AAB-89BCFF1FCC0E}" type="datetimeFigureOut">
              <a:rPr lang="ru-RU" smtClean="0"/>
              <a:pPr/>
              <a:t>16.08.2017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1C34228-11EF-471B-AF10-05F0C699AF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A8DDE1-F5D7-4C84-8AAB-89BCFF1FCC0E}" type="datetimeFigureOut">
              <a:rPr lang="ru-RU" smtClean="0"/>
              <a:pPr/>
              <a:t>16.08.2017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1C34228-11EF-471B-AF10-05F0C699AF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D7A8DDE1-F5D7-4C84-8AAB-89BCFF1FCC0E}" type="datetimeFigureOut">
              <a:rPr lang="ru-RU" smtClean="0"/>
              <a:pPr/>
              <a:t>16.08.2017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1C34228-11EF-471B-AF10-05F0C699AF6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A8DDE1-F5D7-4C84-8AAB-89BCFF1FCC0E}" type="datetimeFigureOut">
              <a:rPr lang="ru-RU" smtClean="0"/>
              <a:pPr/>
              <a:t>16.08.2017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1C34228-11EF-471B-AF10-05F0C699AF6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A8DDE1-F5D7-4C84-8AAB-89BCFF1FCC0E}" type="datetimeFigureOut">
              <a:rPr lang="ru-RU" smtClean="0"/>
              <a:pPr/>
              <a:t>16.08.2017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1C34228-11EF-471B-AF10-05F0C699AF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A8DDE1-F5D7-4C84-8AAB-89BCFF1FCC0E}" type="datetimeFigureOut">
              <a:rPr lang="ru-RU" smtClean="0"/>
              <a:pPr/>
              <a:t>16.08.2017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1C34228-11EF-471B-AF10-05F0C699AF6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A8DDE1-F5D7-4C84-8AAB-89BCFF1FCC0E}" type="datetimeFigureOut">
              <a:rPr lang="ru-RU" smtClean="0"/>
              <a:pPr/>
              <a:t>16.08.2017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1C34228-11EF-471B-AF10-05F0C699AF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D7A8DDE1-F5D7-4C84-8AAB-89BCFF1FCC0E}" type="datetimeFigureOut">
              <a:rPr lang="ru-RU" smtClean="0"/>
              <a:pPr/>
              <a:t>16.08.2017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1C34228-11EF-471B-AF10-05F0C699AF6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D7A8DDE1-F5D7-4C84-8AAB-89BCFF1FCC0E}" type="datetimeFigureOut">
              <a:rPr lang="ru-RU" smtClean="0"/>
              <a:pPr/>
              <a:t>16.08.2017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1C34228-11EF-471B-AF10-05F0C699AF6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D7A8DDE1-F5D7-4C84-8AAB-89BCFF1FCC0E}" type="datetimeFigureOut">
              <a:rPr lang="ru-RU" smtClean="0"/>
              <a:pPr/>
              <a:t>16.08.2017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E1C34228-11EF-471B-AF10-05F0C699AF6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b="1" dirty="0"/>
              <a:t>Отчет РМО учителей информатики</a:t>
            </a:r>
            <a:r>
              <a:rPr lang="ru-RU" sz="4800" dirty="0"/>
              <a:t/>
            </a:r>
            <a:br>
              <a:rPr lang="ru-RU" sz="4800" dirty="0"/>
            </a:br>
            <a:r>
              <a:rPr lang="ru-RU" sz="4800" b="1" dirty="0"/>
              <a:t>на </a:t>
            </a:r>
            <a:r>
              <a:rPr lang="ru-RU" sz="4800" b="1" dirty="0" smtClean="0"/>
              <a:t>2016-2017 учебный </a:t>
            </a:r>
            <a:r>
              <a:rPr lang="ru-RU" sz="4800" b="1" dirty="0" smtClean="0"/>
              <a:t>год</a:t>
            </a:r>
            <a:endParaRPr lang="ru-RU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u="sng" dirty="0" smtClean="0"/>
              <a:t>Основные задачи на </a:t>
            </a:r>
            <a:r>
              <a:rPr lang="ru-RU" b="1" u="sng" dirty="0" smtClean="0"/>
              <a:t>201</a:t>
            </a:r>
            <a:r>
              <a:rPr lang="tt-RU" b="1" u="sng" dirty="0" smtClean="0"/>
              <a:t>7</a:t>
            </a:r>
            <a:r>
              <a:rPr lang="ru-RU" b="1" u="sng" dirty="0" smtClean="0"/>
              <a:t>-201</a:t>
            </a:r>
            <a:r>
              <a:rPr lang="tt-RU" b="1" u="sng" dirty="0" smtClean="0"/>
              <a:t>8 </a:t>
            </a:r>
            <a:r>
              <a:rPr lang="ru-RU" b="1" u="sng" dirty="0" smtClean="0"/>
              <a:t>учебный год: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ru-RU" dirty="0" smtClean="0"/>
              <a:t>Обеспечение профессионального, культурного и творческого роста учителей информатики,</a:t>
            </a:r>
          </a:p>
          <a:p>
            <a:pPr lvl="0"/>
            <a:r>
              <a:rPr lang="ru-RU" dirty="0" smtClean="0"/>
              <a:t>обеспечение качественной подготовки к государственной итоговой аттестации по информатике выпускников школ,</a:t>
            </a:r>
          </a:p>
          <a:p>
            <a:pPr lvl="0"/>
            <a:r>
              <a:rPr lang="ru-RU" dirty="0" smtClean="0"/>
              <a:t>повышение уровня качества знаний учащихся,</a:t>
            </a:r>
          </a:p>
          <a:p>
            <a:pPr lvl="0"/>
            <a:r>
              <a:rPr lang="ru-RU" dirty="0" smtClean="0"/>
              <a:t>применение инновационных технологий в преподавании информатики,</a:t>
            </a:r>
          </a:p>
          <a:p>
            <a:pPr lvl="0"/>
            <a:r>
              <a:rPr lang="ru-RU" dirty="0" smtClean="0"/>
              <a:t>повышение качества подготовки к Всероссийской олимпиаде по информатике.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u="sng" dirty="0"/>
              <a:t>Методическая тема РМО учителей информатики</a:t>
            </a:r>
            <a:r>
              <a:rPr lang="ru-RU" u="sng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17463">
              <a:buNone/>
            </a:pPr>
            <a:r>
              <a:rPr lang="ru-RU" dirty="0"/>
              <a:t>“Повышение качества обучения на уроках  информатики в рамках подготовки учащихся к итоговой аттестации. Применение инновационных технологий  в учебном процессе”.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u="sng" dirty="0"/>
              <a:t>Цели и задачи методического </a:t>
            </a:r>
            <a:r>
              <a:rPr lang="ru-RU" sz="3600" u="sng" dirty="0" smtClean="0"/>
              <a:t>объединения на 2016-2017 </a:t>
            </a:r>
            <a:r>
              <a:rPr lang="ru-RU" sz="3600" u="sng" dirty="0" err="1" smtClean="0"/>
              <a:t>уч</a:t>
            </a:r>
            <a:r>
              <a:rPr lang="ru-RU" sz="3600" u="sng" dirty="0" smtClean="0"/>
              <a:t>. </a:t>
            </a:r>
            <a:r>
              <a:rPr lang="ru-RU" sz="3600" u="sng" dirty="0" smtClean="0"/>
              <a:t>год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dirty="0"/>
              <a:t>Направить работу МО на внедрение методической темы.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Создать условия для повышения педагогического мастерства учителей при освоении современных технологий обучения и воспитания, в частности, здоровье сберегающих и информационно-коммуникативных методов и технологий.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Повышать мотивацию учащихся к изучению информатики на уроках и через внеклассную работу.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Способствовать профессиональному росту учителей МО (участие в районных МО, выступление на школьных и районных МО, конкурсах различного уровня</a:t>
            </a:r>
            <a:r>
              <a:rPr lang="ru-RU" dirty="0" smtClean="0"/>
              <a:t>).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rmAutofit lnSpcReduction="10000"/>
          </a:bodyPr>
          <a:lstStyle/>
          <a:p>
            <a:pPr marL="514350" lvl="0" indent="-514350">
              <a:buFont typeface="+mj-lt"/>
              <a:buAutoNum type="arabicPeriod" startAt="5"/>
            </a:pPr>
            <a:r>
              <a:rPr lang="ru-RU" dirty="0" smtClean="0"/>
              <a:t>Дифференцированно подходить к оценке знаний, умений и навыков  учащихся. </a:t>
            </a:r>
          </a:p>
          <a:p>
            <a:pPr marL="514350" lvl="0" indent="-514350">
              <a:buFont typeface="+mj-lt"/>
              <a:buAutoNum type="arabicPeriod" startAt="5"/>
            </a:pPr>
            <a:r>
              <a:rPr lang="ru-RU" dirty="0" smtClean="0"/>
              <a:t>Усилить работу по качественной подготовке к внешней оценке качества знаний учащихся (сдача ОГЭ и ЕГЭ, мониторинги различного уровня).</a:t>
            </a:r>
          </a:p>
          <a:p>
            <a:pPr marL="514350" lvl="0" indent="-514350">
              <a:buFont typeface="+mj-lt"/>
              <a:buAutoNum type="arabicPeriod" startAt="5"/>
            </a:pPr>
            <a:r>
              <a:rPr lang="ru-RU" dirty="0" smtClean="0"/>
              <a:t>Выявлять</a:t>
            </a:r>
            <a:r>
              <a:rPr lang="ru-RU" dirty="0" smtClean="0"/>
              <a:t>, обобщать и распространять передовой  педагогический опыт работы членов методического объединения.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u="sng" dirty="0" smtClean="0"/>
              <a:t>Семинары по информатике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 smtClean="0"/>
              <a:t>Заседание №1. Семинар учителей </a:t>
            </a:r>
            <a:r>
              <a:rPr lang="ru-RU" dirty="0" smtClean="0"/>
              <a:t>информатики</a:t>
            </a:r>
            <a:endParaRPr lang="ru-RU" dirty="0" smtClean="0"/>
          </a:p>
          <a:p>
            <a:r>
              <a:rPr lang="ru-RU" dirty="0" smtClean="0"/>
              <a:t>Дата проведения: </a:t>
            </a:r>
            <a:r>
              <a:rPr lang="ru-RU" dirty="0" smtClean="0"/>
              <a:t>10 октября 2016 </a:t>
            </a:r>
            <a:r>
              <a:rPr lang="ru-RU" dirty="0" smtClean="0"/>
              <a:t>года</a:t>
            </a:r>
          </a:p>
          <a:p>
            <a:r>
              <a:rPr lang="ru-RU" dirty="0" smtClean="0"/>
              <a:t>Место проведения: МБОУ </a:t>
            </a:r>
            <a:r>
              <a:rPr lang="ru-RU" dirty="0" smtClean="0"/>
              <a:t>«</a:t>
            </a:r>
            <a:r>
              <a:rPr lang="ru-RU" dirty="0" err="1" smtClean="0"/>
              <a:t>Староаймановская</a:t>
            </a:r>
            <a:r>
              <a:rPr lang="ru-RU" dirty="0" smtClean="0"/>
              <a:t> </a:t>
            </a:r>
            <a:r>
              <a:rPr lang="ru-RU" dirty="0" smtClean="0"/>
              <a:t>ООШ</a:t>
            </a:r>
            <a:r>
              <a:rPr lang="ru-RU" dirty="0" smtClean="0"/>
              <a:t>»</a:t>
            </a:r>
            <a:endParaRPr lang="ru-RU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pPr lvl="0"/>
            <a:r>
              <a:rPr lang="ru-RU" dirty="0" smtClean="0"/>
              <a:t>Заседание №2. Семинар учителей </a:t>
            </a:r>
            <a:r>
              <a:rPr lang="ru-RU" dirty="0" smtClean="0"/>
              <a:t>информатики</a:t>
            </a:r>
            <a:endParaRPr lang="ru-RU" dirty="0" smtClean="0"/>
          </a:p>
          <a:p>
            <a:r>
              <a:rPr lang="ru-RU" dirty="0" smtClean="0"/>
              <a:t>Дата проведения: </a:t>
            </a:r>
            <a:r>
              <a:rPr lang="ru-RU" dirty="0" smtClean="0"/>
              <a:t>14 февраля 2017 </a:t>
            </a:r>
            <a:r>
              <a:rPr lang="ru-RU" dirty="0" smtClean="0"/>
              <a:t>года</a:t>
            </a:r>
          </a:p>
          <a:p>
            <a:r>
              <a:rPr lang="ru-RU" dirty="0" smtClean="0"/>
              <a:t>Место проведения: МБОУ </a:t>
            </a:r>
            <a:r>
              <a:rPr lang="ru-RU" dirty="0" smtClean="0"/>
              <a:t>«</a:t>
            </a:r>
            <a:r>
              <a:rPr lang="ru-RU" dirty="0" err="1" smtClean="0"/>
              <a:t>Старокурмашевская</a:t>
            </a:r>
            <a:r>
              <a:rPr lang="ru-RU" dirty="0" smtClean="0"/>
              <a:t> </a:t>
            </a:r>
            <a:r>
              <a:rPr lang="ru-RU" dirty="0" smtClean="0"/>
              <a:t>ООШ</a:t>
            </a:r>
            <a:r>
              <a:rPr lang="ru-RU" dirty="0" smtClean="0"/>
              <a:t>».</a:t>
            </a:r>
            <a:endParaRPr lang="ru-RU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Другие мероприятия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 </a:t>
            </a:r>
            <a:r>
              <a:rPr lang="ru-RU" dirty="0" smtClean="0"/>
              <a:t>Единый урок по безопасности в сети «интернет» (октябрь),</a:t>
            </a:r>
          </a:p>
          <a:p>
            <a:r>
              <a:rPr lang="ru-RU" dirty="0" smtClean="0"/>
              <a:t>Всероссийский конкурс- практикум «ЛУЧШИЙ ИНТЕРНЕТ-САЙТ ПЕДАГОГА — 2016</a:t>
            </a:r>
            <a:r>
              <a:rPr lang="ru-RU" dirty="0" smtClean="0"/>
              <a:t>» (</a:t>
            </a:r>
            <a:r>
              <a:rPr lang="ru-RU" dirty="0" smtClean="0"/>
              <a:t>октябрь),</a:t>
            </a:r>
            <a:endParaRPr lang="ru-RU" dirty="0" smtClean="0"/>
          </a:p>
          <a:p>
            <a:r>
              <a:rPr lang="en-US" dirty="0" smtClean="0"/>
              <a:t>VII </a:t>
            </a:r>
            <a:r>
              <a:rPr lang="ru-RU" dirty="0" smtClean="0"/>
              <a:t>Всероссийский конкурс </a:t>
            </a:r>
            <a:r>
              <a:rPr lang="ru-RU" dirty="0" err="1" smtClean="0"/>
              <a:t>интернет-проектов</a:t>
            </a:r>
            <a:r>
              <a:rPr lang="ru-RU" dirty="0" smtClean="0"/>
              <a:t> «Позитивный </a:t>
            </a:r>
            <a:r>
              <a:rPr lang="ru-RU" dirty="0" err="1" smtClean="0"/>
              <a:t>контент</a:t>
            </a:r>
            <a:r>
              <a:rPr lang="ru-RU" dirty="0" smtClean="0"/>
              <a:t>»</a:t>
            </a:r>
            <a:r>
              <a:rPr lang="ru-RU" dirty="0" smtClean="0"/>
              <a:t> </a:t>
            </a:r>
            <a:r>
              <a:rPr lang="ru-RU" dirty="0" smtClean="0"/>
              <a:t>(ноябрь),</a:t>
            </a:r>
          </a:p>
          <a:p>
            <a:r>
              <a:rPr lang="ru-RU" dirty="0" smtClean="0"/>
              <a:t>Участие молодых педагогов и учителей информатики в республиканском семинаре по теме «Использование ИКТ на уроках</a:t>
            </a:r>
            <a:r>
              <a:rPr lang="ru-RU" dirty="0" smtClean="0"/>
              <a:t>»</a:t>
            </a:r>
            <a:r>
              <a:rPr lang="ru-RU" dirty="0" smtClean="0"/>
              <a:t> (</a:t>
            </a:r>
            <a:r>
              <a:rPr lang="ru-RU" dirty="0" smtClean="0"/>
              <a:t>ноябрь)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Другие мероприятия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 Международный день безопасного интернета (февраль),</a:t>
            </a:r>
          </a:p>
          <a:p>
            <a:r>
              <a:rPr lang="ru-RU" dirty="0" smtClean="0"/>
              <a:t>Фестиваль проектов «</a:t>
            </a:r>
            <a:r>
              <a:rPr lang="en-US" dirty="0" smtClean="0"/>
              <a:t>IT-Jump</a:t>
            </a:r>
            <a:r>
              <a:rPr lang="ru-RU" dirty="0" smtClean="0"/>
              <a:t>»</a:t>
            </a:r>
            <a:r>
              <a:rPr lang="ru-RU" dirty="0" smtClean="0"/>
              <a:t> </a:t>
            </a:r>
            <a:r>
              <a:rPr lang="ru-RU" dirty="0" smtClean="0"/>
              <a:t>(круглогодично</a:t>
            </a:r>
            <a:r>
              <a:rPr lang="en-US" dirty="0" smtClean="0"/>
              <a:t>)</a:t>
            </a:r>
            <a:r>
              <a:rPr lang="ru-RU" dirty="0" smtClean="0"/>
              <a:t>,</a:t>
            </a:r>
          </a:p>
          <a:p>
            <a:r>
              <a:rPr lang="ru-RU" dirty="0" smtClean="0"/>
              <a:t>Семинар для учителей информатики "Подготовка учащихся по информатике и ИКТ в условиях реализации ФГОС" с участием автора УМК по информатике Поляковым К.Ю., </a:t>
            </a:r>
            <a:r>
              <a:rPr lang="ru-RU" dirty="0" smtClean="0"/>
              <a:t>(июнь).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u="sng" dirty="0" smtClean="0"/>
              <a:t>Всероссийская олимпиада </a:t>
            </a:r>
            <a:r>
              <a:rPr lang="ru-RU" sz="3200" b="1" u="sng" dirty="0" smtClean="0"/>
              <a:t>по информатике (программирование)</a:t>
            </a:r>
            <a:endParaRPr lang="ru-RU" sz="32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11 октября – школьный тур,</a:t>
            </a:r>
          </a:p>
          <a:p>
            <a:r>
              <a:rPr lang="ru-RU" dirty="0" smtClean="0"/>
              <a:t>5 декабря –муниципальный тур (</a:t>
            </a:r>
            <a:r>
              <a:rPr lang="ru-RU" dirty="0" err="1" smtClean="0"/>
              <a:t>Аюпов</a:t>
            </a:r>
            <a:r>
              <a:rPr lang="ru-RU" dirty="0" smtClean="0"/>
              <a:t> М. 11 класс, гимназия-интернат - победитель),</a:t>
            </a:r>
          </a:p>
          <a:p>
            <a:r>
              <a:rPr lang="ru-RU" dirty="0" smtClean="0"/>
              <a:t>3-7 февраля – региональный этап</a:t>
            </a:r>
            <a:r>
              <a:rPr lang="ru-RU" dirty="0" smtClean="0"/>
              <a:t> (</a:t>
            </a:r>
            <a:r>
              <a:rPr lang="ru-RU" dirty="0" err="1" smtClean="0"/>
              <a:t>Аюпов</a:t>
            </a:r>
            <a:r>
              <a:rPr lang="ru-RU" dirty="0" smtClean="0"/>
              <a:t> М. 11 класс, гимназия-интернат - </a:t>
            </a:r>
            <a:r>
              <a:rPr lang="ru-RU" dirty="0" smtClean="0"/>
              <a:t>при</a:t>
            </a:r>
            <a:r>
              <a:rPr lang="ru-RU" dirty="0" smtClean="0"/>
              <a:t>з</a:t>
            </a:r>
            <a:r>
              <a:rPr lang="ru-RU" dirty="0" smtClean="0"/>
              <a:t>ер).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271</TotalTime>
  <Words>306</Words>
  <Application>Microsoft Office PowerPoint</Application>
  <PresentationFormat>Экран (4:3)</PresentationFormat>
  <Paragraphs>37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Литейная</vt:lpstr>
      <vt:lpstr>Отчет РМО учителей информатики на 2016-2017 учебный год</vt:lpstr>
      <vt:lpstr>Методическая тема РМО учителей информатики:</vt:lpstr>
      <vt:lpstr>Цели и задачи методического объединения на 2016-2017 уч. год</vt:lpstr>
      <vt:lpstr>Слайд 4</vt:lpstr>
      <vt:lpstr>Семинары по информатике</vt:lpstr>
      <vt:lpstr>Слайд 6</vt:lpstr>
      <vt:lpstr>Другие мероприятия</vt:lpstr>
      <vt:lpstr>Другие мероприятия</vt:lpstr>
      <vt:lpstr>Всероссийская олимпиада по информатике (программирование)</vt:lpstr>
      <vt:lpstr>Основные задачи на 2017-2018 учебный год: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РМО учителей информатики на 2014-2015 учебный год</dc:title>
  <dc:creator>Бакиров</dc:creator>
  <cp:lastModifiedBy>Бакиров</cp:lastModifiedBy>
  <cp:revision>23</cp:revision>
  <dcterms:created xsi:type="dcterms:W3CDTF">2015-08-16T12:49:04Z</dcterms:created>
  <dcterms:modified xsi:type="dcterms:W3CDTF">2017-08-16T19:35:32Z</dcterms:modified>
</cp:coreProperties>
</file>